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09"/>
    <p:restoredTop sz="94694"/>
  </p:normalViewPr>
  <p:slideViewPr>
    <p:cSldViewPr snapToGrid="0" snapToObjects="1">
      <p:cViewPr varScale="1">
        <p:scale>
          <a:sx n="160" d="100"/>
          <a:sy n="160" d="100"/>
        </p:scale>
        <p:origin x="5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jpe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10/28/19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10/28/19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10/28/19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10/28/19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10/28/19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10/28/19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10/28/19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10/28/19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10/28/19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10/28/19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10/28/19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10/28/19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10/28/19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10/28/19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10/28/19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10/28/19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10/28/19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10/28/19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transbiz.com.tw/seo-guide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1F5828-9EAB-DD45-ACE5-640BB59807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sz="4800" dirty="0" err="1"/>
              <a:t>Fatcat</a:t>
            </a:r>
            <a:r>
              <a:rPr kumimoji="1" lang="en-US" altLang="zh-TW" sz="4800" dirty="0"/>
              <a:t> Frontend Structure</a:t>
            </a:r>
            <a:endParaRPr kumimoji="1" lang="zh-TW" altLang="en-US" sz="48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2E440C4-CC58-5B4F-88EE-61DE011832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TW" dirty="0"/>
              <a:t>Writer: </a:t>
            </a:r>
            <a:r>
              <a:rPr kumimoji="1" lang="en-US" altLang="zh-TW" dirty="0" err="1"/>
              <a:t>kevin</a:t>
            </a:r>
            <a:endParaRPr kumimoji="1" lang="en-US" altLang="zh-TW" dirty="0"/>
          </a:p>
          <a:p>
            <a:r>
              <a:rPr kumimoji="1" lang="en-US" altLang="zh-TW" dirty="0"/>
              <a:t>Date: 2019-10-29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46860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8DB4A8-E91B-144E-9B4A-663FF8A3E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4000" dirty="0"/>
              <a:t>SSR (</a:t>
            </a:r>
            <a:r>
              <a:rPr kumimoji="1" lang="en-US" altLang="zh-TW" sz="4000" dirty="0" err="1"/>
              <a:t>Next.js</a:t>
            </a:r>
            <a:r>
              <a:rPr kumimoji="1" lang="en-US" altLang="zh-TW" sz="4000" dirty="0"/>
              <a:t>)</a:t>
            </a:r>
            <a:endParaRPr kumimoji="1" lang="zh-TW" altLang="en-US" sz="40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6D1B572-986F-EB4F-91C2-265E77027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188" y="3266826"/>
            <a:ext cx="1828800" cy="1422400"/>
          </a:xfrm>
          <a:prstGeom prst="rect">
            <a:avLst/>
          </a:prstGeom>
        </p:spPr>
      </p:pic>
      <p:sp>
        <p:nvSpPr>
          <p:cNvPr id="8" name="向右箭號 7">
            <a:extLst>
              <a:ext uri="{FF2B5EF4-FFF2-40B4-BE49-F238E27FC236}">
                <a16:creationId xmlns:a16="http://schemas.microsoft.com/office/drawing/2014/main" id="{C93D60BB-3AA5-CC49-90FD-7FB2D0885A72}"/>
              </a:ext>
            </a:extLst>
          </p:cNvPr>
          <p:cNvSpPr/>
          <p:nvPr/>
        </p:nvSpPr>
        <p:spPr>
          <a:xfrm>
            <a:off x="4084320" y="2716255"/>
            <a:ext cx="2011680" cy="973149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973983F0-10E6-434D-8113-D86DFB16FF82}"/>
              </a:ext>
            </a:extLst>
          </p:cNvPr>
          <p:cNvSpPr txBox="1"/>
          <p:nvPr/>
        </p:nvSpPr>
        <p:spPr>
          <a:xfrm>
            <a:off x="4084320" y="233383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我要畫一隻豬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AF61872D-03A5-5B4F-944A-1C621E3F4C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8803" y="2851315"/>
            <a:ext cx="1811750" cy="2253421"/>
          </a:xfrm>
          <a:prstGeom prst="rect">
            <a:avLst/>
          </a:prstGeom>
        </p:spPr>
      </p:pic>
      <p:sp>
        <p:nvSpPr>
          <p:cNvPr id="14" name="向左箭號 13">
            <a:extLst>
              <a:ext uri="{FF2B5EF4-FFF2-40B4-BE49-F238E27FC236}">
                <a16:creationId xmlns:a16="http://schemas.microsoft.com/office/drawing/2014/main" id="{FE16EED7-0DB4-B348-B9FC-43C43DFA4C2A}"/>
              </a:ext>
            </a:extLst>
          </p:cNvPr>
          <p:cNvSpPr/>
          <p:nvPr/>
        </p:nvSpPr>
        <p:spPr>
          <a:xfrm>
            <a:off x="4084320" y="4500438"/>
            <a:ext cx="2011680" cy="1033670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E4FE445-C113-5D4D-A723-D0A1A7F7F5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9299" y="5498733"/>
            <a:ext cx="1212077" cy="121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838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31A613-DAAC-3C48-B8E8-9FA1B4885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GA &amp; FA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8745EDB-E26E-3140-A851-94D250C1A3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5471" y="2209578"/>
            <a:ext cx="7393457" cy="4521619"/>
          </a:xfrm>
        </p:spPr>
      </p:pic>
    </p:spTree>
    <p:extLst>
      <p:ext uri="{BB962C8B-B14F-4D97-AF65-F5344CB8AC3E}">
        <p14:creationId xmlns:p14="http://schemas.microsoft.com/office/powerpoint/2010/main" val="295179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B9B5AF-B551-7B4D-BBE5-ECE32AF29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Outline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C2CDAA2-B73D-D148-8B79-C2F8004158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3599316"/>
          </a:xfrm>
        </p:spPr>
        <p:txBody>
          <a:bodyPr/>
          <a:lstStyle/>
          <a:p>
            <a:r>
              <a:rPr kumimoji="1" lang="en-US" altLang="zh-TW" dirty="0"/>
              <a:t>Web Structure</a:t>
            </a:r>
          </a:p>
          <a:p>
            <a:r>
              <a:rPr kumimoji="1" lang="en-US" altLang="zh-TW" dirty="0"/>
              <a:t>Mobile Web Structure</a:t>
            </a:r>
          </a:p>
          <a:p>
            <a:r>
              <a:rPr kumimoji="1" lang="en-US" altLang="zh-TW" dirty="0"/>
              <a:t>2019 Q4 &amp; 2010 Q1</a:t>
            </a:r>
          </a:p>
          <a:p>
            <a:pPr lvl="1"/>
            <a:r>
              <a:rPr kumimoji="1" lang="en-US" altLang="zh-TW" dirty="0"/>
              <a:t>SEO</a:t>
            </a:r>
          </a:p>
          <a:p>
            <a:pPr lvl="1"/>
            <a:r>
              <a:rPr kumimoji="1" lang="en-US" altLang="zh-TW" dirty="0" err="1"/>
              <a:t>Next.js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GA &amp; FA</a:t>
            </a:r>
          </a:p>
        </p:txBody>
      </p:sp>
    </p:spTree>
    <p:extLst>
      <p:ext uri="{BB962C8B-B14F-4D97-AF65-F5344CB8AC3E}">
        <p14:creationId xmlns:p14="http://schemas.microsoft.com/office/powerpoint/2010/main" val="418481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F762EC-E8C7-7145-A721-83D12F589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4000" dirty="0"/>
              <a:t>Web Structure</a:t>
            </a:r>
            <a:endParaRPr kumimoji="1" lang="zh-TW" altLang="en-US" sz="40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06C4A57-5582-47AE-B852-655020C8FB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5860" y="2054196"/>
            <a:ext cx="2341176" cy="5653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3200" dirty="0"/>
              <a:t>套餐式</a:t>
            </a:r>
            <a:endParaRPr lang="en-US" sz="3200" dirty="0"/>
          </a:p>
        </p:txBody>
      </p:sp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31829152-EB1B-B342-B154-6ACA7187879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59474" y="2745302"/>
            <a:ext cx="5111538" cy="3693594"/>
          </a:xfrm>
        </p:spPr>
      </p:pic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F5EE903-182D-DD40-A10C-5EB3022B30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60" y="2745302"/>
            <a:ext cx="5008263" cy="3693594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92938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88BD41-622B-5249-8B7B-9E0765ED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4000" dirty="0"/>
              <a:t>Web Structure</a:t>
            </a:r>
            <a:endParaRPr kumimoji="1" lang="zh-TW" altLang="en-US" sz="4000" dirty="0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AAF15756-C917-1446-9563-3A474CA0B76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11822" y="3080133"/>
            <a:ext cx="5977578" cy="3157965"/>
          </a:xfrm>
        </p:spPr>
      </p:pic>
      <p:pic>
        <p:nvPicPr>
          <p:cNvPr id="10" name="內容版面配置區 9">
            <a:extLst>
              <a:ext uri="{FF2B5EF4-FFF2-40B4-BE49-F238E27FC236}">
                <a16:creationId xmlns:a16="http://schemas.microsoft.com/office/drawing/2014/main" id="{0032A79F-0E0E-524E-8E86-ED05489F200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93010" y="3080133"/>
            <a:ext cx="5587169" cy="3157965"/>
          </a:xfr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32F73606-A82F-4D47-B0FA-EC71F3E83540}"/>
              </a:ext>
            </a:extLst>
          </p:cNvPr>
          <p:cNvSpPr txBox="1"/>
          <p:nvPr/>
        </p:nvSpPr>
        <p:spPr>
          <a:xfrm>
            <a:off x="211822" y="2164762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3200" dirty="0"/>
              <a:t>點餐式</a:t>
            </a:r>
          </a:p>
        </p:txBody>
      </p:sp>
    </p:spTree>
    <p:extLst>
      <p:ext uri="{BB962C8B-B14F-4D97-AF65-F5344CB8AC3E}">
        <p14:creationId xmlns:p14="http://schemas.microsoft.com/office/powerpoint/2010/main" val="650231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9505F3-0612-D041-A7E1-02DCA3120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4000" dirty="0"/>
              <a:t>Web Structure</a:t>
            </a:r>
            <a:endParaRPr kumimoji="1" lang="zh-TW" altLang="en-US" sz="4000" dirty="0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132368D2-F092-004E-A128-03354A46C2A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23584" y="2115127"/>
            <a:ext cx="5264416" cy="4683395"/>
          </a:xfrm>
        </p:spPr>
      </p:pic>
      <p:pic>
        <p:nvPicPr>
          <p:cNvPr id="11" name="內容版面配置區 10">
            <a:extLst>
              <a:ext uri="{FF2B5EF4-FFF2-40B4-BE49-F238E27FC236}">
                <a16:creationId xmlns:a16="http://schemas.microsoft.com/office/drawing/2014/main" id="{58DDB178-6FA6-9844-B67E-A8BAA6082C3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724268" y="2115127"/>
            <a:ext cx="4749768" cy="4664187"/>
          </a:xfrm>
        </p:spPr>
      </p:pic>
    </p:spTree>
    <p:extLst>
      <p:ext uri="{BB962C8B-B14F-4D97-AF65-F5344CB8AC3E}">
        <p14:creationId xmlns:p14="http://schemas.microsoft.com/office/powerpoint/2010/main" val="2735592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610D2AE-07EF-436A-9755-AA8DF4B93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CACDD17-9043-46DF-882D-420365B79C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F2D8AD5-434A-4C0E-9F5B-C1AFD645F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BFDE3DF-6DD4-D546-ABE0-0B18495B9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kumimoji="1" lang="en-US" altLang="zh-TW" sz="3200" dirty="0"/>
              <a:t>Mobile Web Structure</a:t>
            </a:r>
            <a:endParaRPr kumimoji="1" lang="zh-TW" altLang="en-US" sz="32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92B246D-47CC-40F8-8DE7-B65D409E9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4DDD1D8-D3CD-44BF-8FAB-F665CA7561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4136123" cy="3599316"/>
          </a:xfrm>
        </p:spPr>
        <p:txBody>
          <a:bodyPr>
            <a:normAutofit/>
          </a:bodyPr>
          <a:lstStyle/>
          <a:p>
            <a:r>
              <a:rPr lang="zh-CN" altLang="en-US" sz="1800" dirty="0"/>
              <a:t>所有</a:t>
            </a:r>
            <a:r>
              <a:rPr lang="zh-TW" altLang="en-US" sz="1800" dirty="0"/>
              <a:t> </a:t>
            </a:r>
            <a:r>
              <a:rPr lang="en-US" altLang="zh-TW" sz="1800" dirty="0"/>
              <a:t>mobile </a:t>
            </a:r>
            <a:r>
              <a:rPr lang="zh-CN" altLang="en-US" sz="1800" dirty="0"/>
              <a:t>頁面將完全與</a:t>
            </a:r>
            <a:r>
              <a:rPr lang="zh-TW" altLang="en-US" sz="1800" dirty="0"/>
              <a:t> </a:t>
            </a:r>
            <a:r>
              <a:rPr lang="en-US" altLang="zh-TW" sz="1800" dirty="0"/>
              <a:t>web </a:t>
            </a:r>
            <a:r>
              <a:rPr lang="zh-CN" altLang="en-US" sz="1800" dirty="0"/>
              <a:t>分開</a:t>
            </a:r>
            <a:endParaRPr lang="en-US" altLang="zh-CN" sz="1800" dirty="0"/>
          </a:p>
          <a:p>
            <a:r>
              <a:rPr lang="zh-CN" altLang="en-US" sz="1800" dirty="0"/>
              <a:t>目的性：</a:t>
            </a:r>
            <a:endParaRPr lang="en-US" altLang="zh-CN" sz="1800" dirty="0"/>
          </a:p>
          <a:p>
            <a:pPr lvl="1"/>
            <a:r>
              <a:rPr lang="en-US" sz="1400" dirty="0"/>
              <a:t>HTML </a:t>
            </a:r>
            <a:r>
              <a:rPr lang="zh-CN" altLang="en-US" sz="1400" dirty="0"/>
              <a:t>架構簡單明瞭</a:t>
            </a:r>
            <a:endParaRPr lang="en-US" altLang="zh-CN" sz="1400" dirty="0"/>
          </a:p>
          <a:p>
            <a:pPr lvl="1"/>
            <a:r>
              <a:rPr lang="en-US" altLang="zh-CN" sz="1400" dirty="0"/>
              <a:t>CSS </a:t>
            </a:r>
            <a:r>
              <a:rPr lang="zh-CN" altLang="en-US" sz="1400" dirty="0"/>
              <a:t>不會混在一起</a:t>
            </a:r>
            <a:endParaRPr lang="en-US" altLang="zh-CN" sz="1400" dirty="0"/>
          </a:p>
          <a:p>
            <a:pPr lvl="1"/>
            <a:r>
              <a:rPr lang="zh-CN" altLang="en-US" sz="1400" dirty="0"/>
              <a:t>樣式彈性更大</a:t>
            </a:r>
            <a:endParaRPr lang="en-US" altLang="zh-CN" sz="1400" dirty="0"/>
          </a:p>
          <a:p>
            <a:pPr lvl="1"/>
            <a:r>
              <a:rPr lang="zh-CN" altLang="en-US" sz="1400" dirty="0"/>
              <a:t>兩者完全獨立操作</a:t>
            </a:r>
            <a:r>
              <a:rPr lang="en-US" altLang="zh-CN" sz="1400" dirty="0"/>
              <a:t>(Independent)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DDA74DC6-DFB5-7B41-8EBF-1E4D27F6D9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6090" y="1063591"/>
            <a:ext cx="6303134" cy="4700337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8004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FB0CE4-E2EE-AF48-A9B2-CBCD33942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Web Structure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5161E5-A2A8-6C43-AEA3-56B6AE4E19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003" y="2360727"/>
            <a:ext cx="4050705" cy="3896950"/>
          </a:xfrm>
        </p:spPr>
        <p:txBody>
          <a:bodyPr/>
          <a:lstStyle/>
          <a:p>
            <a:r>
              <a:rPr kumimoji="1" lang="en-US" altLang="zh-TW" dirty="0"/>
              <a:t>Rails</a:t>
            </a:r>
          </a:p>
          <a:p>
            <a:pPr lvl="1"/>
            <a:r>
              <a:rPr kumimoji="1" lang="zh-CN" altLang="en-US" dirty="0"/>
              <a:t>不完全的</a:t>
            </a:r>
            <a:r>
              <a:rPr kumimoji="1" lang="zh-TW" altLang="en-US" dirty="0"/>
              <a:t> </a:t>
            </a:r>
            <a:r>
              <a:rPr kumimoji="1" lang="en-US" altLang="zh-TW" dirty="0"/>
              <a:t>Component </a:t>
            </a:r>
            <a:r>
              <a:rPr kumimoji="1" lang="zh-CN" altLang="en-US" dirty="0"/>
              <a:t>概念</a:t>
            </a:r>
            <a:endParaRPr kumimoji="1" lang="en-US" altLang="zh-CN" dirty="0"/>
          </a:p>
          <a:p>
            <a:pPr lvl="1"/>
            <a:r>
              <a:rPr kumimoji="1" lang="en-US" altLang="zh-TW" dirty="0"/>
              <a:t>CSS </a:t>
            </a:r>
            <a:r>
              <a:rPr kumimoji="1" lang="zh-CN" altLang="en-US" dirty="0"/>
              <a:t>並不是跟著</a:t>
            </a:r>
            <a:r>
              <a:rPr kumimoji="1" lang="zh-TW" altLang="en-US" dirty="0"/>
              <a:t> </a:t>
            </a:r>
            <a:r>
              <a:rPr kumimoji="1" lang="en-US" altLang="zh-TW" dirty="0"/>
              <a:t>Component </a:t>
            </a:r>
            <a:r>
              <a:rPr kumimoji="1" lang="zh-CN" altLang="en-US" dirty="0"/>
              <a:t>走</a:t>
            </a:r>
            <a:endParaRPr kumimoji="1" lang="en-US" altLang="zh-CN" dirty="0"/>
          </a:p>
          <a:p>
            <a:pPr lvl="1"/>
            <a:r>
              <a:rPr kumimoji="1" lang="en-US" altLang="zh-TW" dirty="0"/>
              <a:t>Web &amp; Mobile </a:t>
            </a:r>
            <a:r>
              <a:rPr kumimoji="1" lang="zh-CN" altLang="en-US" dirty="0"/>
              <a:t>混在一起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單人工作，工時兩週；多人工作，工時可能縮短，但是程式容易有衝突</a:t>
            </a:r>
            <a:endParaRPr kumimoji="1" lang="zh-TW" altLang="en-US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C2CB472F-581D-DF4A-A246-D04F245FD628}"/>
              </a:ext>
            </a:extLst>
          </p:cNvPr>
          <p:cNvSpPr txBox="1">
            <a:spLocks/>
          </p:cNvSpPr>
          <p:nvPr/>
        </p:nvSpPr>
        <p:spPr>
          <a:xfrm>
            <a:off x="6096000" y="2360727"/>
            <a:ext cx="4320209" cy="3896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TW" dirty="0"/>
              <a:t>React</a:t>
            </a:r>
          </a:p>
          <a:p>
            <a:pPr lvl="1"/>
            <a:r>
              <a:rPr kumimoji="1" lang="zh-TW" altLang="en-US" dirty="0"/>
              <a:t>完全以 </a:t>
            </a:r>
            <a:r>
              <a:rPr kumimoji="1" lang="en-US" altLang="zh-TW" dirty="0"/>
              <a:t>Component </a:t>
            </a:r>
            <a:r>
              <a:rPr kumimoji="1" lang="zh-CN" altLang="en-US" dirty="0"/>
              <a:t>的概念做切割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各個</a:t>
            </a:r>
            <a:r>
              <a:rPr kumimoji="1" lang="zh-TW" altLang="en-US" dirty="0"/>
              <a:t> </a:t>
            </a:r>
            <a:r>
              <a:rPr kumimoji="1" lang="en-US" altLang="zh-TW" dirty="0"/>
              <a:t>Component </a:t>
            </a:r>
            <a:r>
              <a:rPr kumimoji="1" lang="zh-CN" altLang="en-US" dirty="0"/>
              <a:t>的</a:t>
            </a:r>
            <a:r>
              <a:rPr kumimoji="1" lang="zh-TW" altLang="en-US" dirty="0"/>
              <a:t> </a:t>
            </a:r>
            <a:r>
              <a:rPr kumimoji="1" lang="en-US" altLang="zh-TW" dirty="0"/>
              <a:t>CSS</a:t>
            </a:r>
            <a:r>
              <a:rPr kumimoji="1" lang="zh-TW" altLang="en-US" dirty="0"/>
              <a:t> 是獨立的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Web &amp; Mobile </a:t>
            </a:r>
            <a:r>
              <a:rPr kumimoji="1" lang="zh-CN" altLang="en-US" dirty="0"/>
              <a:t>獨立拆開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單人工作，工時兩週；多人工作，工時會依人數增加成反比，且程式不容易有衝突</a:t>
            </a:r>
            <a:endParaRPr kumimoji="1" lang="zh-TW" altLang="en-US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D1D36D37-AADF-4E4D-B09A-31503D2FF56D}"/>
              </a:ext>
            </a:extLst>
          </p:cNvPr>
          <p:cNvSpPr txBox="1">
            <a:spLocks/>
          </p:cNvSpPr>
          <p:nvPr/>
        </p:nvSpPr>
        <p:spPr>
          <a:xfrm>
            <a:off x="4895595" y="4042833"/>
            <a:ext cx="924517" cy="5327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zh-TW" sz="4000" dirty="0"/>
              <a:t>V.S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27236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43F2070-998F-6049-94AE-75B7DD6DC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4000" dirty="0"/>
              <a:t>SEO</a:t>
            </a:r>
            <a:endParaRPr kumimoji="1" lang="zh-TW" altLang="en-US" sz="40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2175B68-0D02-DD4F-9D3A-2CD176458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TW" dirty="0">
                <a:hlinkClick r:id="rId2"/>
              </a:rPr>
              <a:t>https://transbiz.com.tw/seo-guide/</a:t>
            </a:r>
            <a:endParaRPr lang="en" altLang="zh-TW" dirty="0"/>
          </a:p>
          <a:p>
            <a:r>
              <a:rPr lang="zh-TW" altLang="en-US" b="1" dirty="0"/>
              <a:t>提升能見度</a:t>
            </a:r>
            <a:endParaRPr lang="en-US" altLang="zh-TW" b="1" dirty="0"/>
          </a:p>
          <a:p>
            <a:pPr fontAlgn="base"/>
            <a:r>
              <a:rPr lang="zh-TW" altLang="en-US" b="1" dirty="0"/>
              <a:t>適當埋放關鍵字</a:t>
            </a:r>
          </a:p>
          <a:p>
            <a:r>
              <a:rPr lang="zh-TW" altLang="en-US" b="1" dirty="0"/>
              <a:t>慎選標題</a:t>
            </a:r>
          </a:p>
          <a:p>
            <a:r>
              <a:rPr lang="zh-TW" altLang="en-US" b="1" dirty="0"/>
              <a:t>善用 </a:t>
            </a:r>
            <a:r>
              <a:rPr lang="en" altLang="zh-TW" b="1" dirty="0"/>
              <a:t>Heading Tag</a:t>
            </a:r>
          </a:p>
          <a:p>
            <a:r>
              <a:rPr lang="zh-TW" altLang="en-US" b="1" dirty="0"/>
              <a:t>擁有易辨別的網址名稱（</a:t>
            </a:r>
            <a:r>
              <a:rPr lang="en" altLang="zh-TW" b="1" dirty="0"/>
              <a:t>URL</a:t>
            </a:r>
            <a:r>
              <a:rPr lang="zh-TW" altLang="en" b="1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032073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8DB4A8-E91B-144E-9B4A-663FF8A3E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4000" dirty="0"/>
              <a:t>SPA</a:t>
            </a:r>
            <a:endParaRPr kumimoji="1" lang="zh-TW" altLang="en-US" sz="40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6D1B572-986F-EB4F-91C2-265E77027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188" y="3266826"/>
            <a:ext cx="1828800" cy="1422400"/>
          </a:xfrm>
          <a:prstGeom prst="rect">
            <a:avLst/>
          </a:prstGeom>
        </p:spPr>
      </p:pic>
      <p:sp>
        <p:nvSpPr>
          <p:cNvPr id="8" name="向右箭號 7">
            <a:extLst>
              <a:ext uri="{FF2B5EF4-FFF2-40B4-BE49-F238E27FC236}">
                <a16:creationId xmlns:a16="http://schemas.microsoft.com/office/drawing/2014/main" id="{C93D60BB-3AA5-CC49-90FD-7FB2D0885A72}"/>
              </a:ext>
            </a:extLst>
          </p:cNvPr>
          <p:cNvSpPr/>
          <p:nvPr/>
        </p:nvSpPr>
        <p:spPr>
          <a:xfrm>
            <a:off x="4084320" y="2716255"/>
            <a:ext cx="2011680" cy="973149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973983F0-10E6-434D-8113-D86DFB16FF82}"/>
              </a:ext>
            </a:extLst>
          </p:cNvPr>
          <p:cNvSpPr txBox="1"/>
          <p:nvPr/>
        </p:nvSpPr>
        <p:spPr>
          <a:xfrm>
            <a:off x="4084320" y="233383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我要畫一隻豬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AF61872D-03A5-5B4F-944A-1C621E3F4C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8803" y="2851315"/>
            <a:ext cx="1811750" cy="2253421"/>
          </a:xfrm>
          <a:prstGeom prst="rect">
            <a:avLst/>
          </a:prstGeom>
        </p:spPr>
      </p:pic>
      <p:sp>
        <p:nvSpPr>
          <p:cNvPr id="14" name="向左箭號 13">
            <a:extLst>
              <a:ext uri="{FF2B5EF4-FFF2-40B4-BE49-F238E27FC236}">
                <a16:creationId xmlns:a16="http://schemas.microsoft.com/office/drawing/2014/main" id="{FE16EED7-0DB4-B348-B9FC-43C43DFA4C2A}"/>
              </a:ext>
            </a:extLst>
          </p:cNvPr>
          <p:cNvSpPr/>
          <p:nvPr/>
        </p:nvSpPr>
        <p:spPr>
          <a:xfrm>
            <a:off x="4084320" y="4500438"/>
            <a:ext cx="2011680" cy="1033670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6F418A4-D4F9-B24A-9577-CEA125D41F6A}"/>
              </a:ext>
            </a:extLst>
          </p:cNvPr>
          <p:cNvSpPr txBox="1"/>
          <p:nvPr/>
        </p:nvSpPr>
        <p:spPr>
          <a:xfrm>
            <a:off x="4351817" y="5589768"/>
            <a:ext cx="1476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畫筆</a:t>
            </a:r>
            <a:r>
              <a:rPr kumimoji="1" lang="zh-TW" altLang="en-US" dirty="0"/>
              <a:t> ＆ 樣板</a:t>
            </a:r>
          </a:p>
        </p:txBody>
      </p:sp>
    </p:spTree>
    <p:extLst>
      <p:ext uri="{BB962C8B-B14F-4D97-AF65-F5344CB8AC3E}">
        <p14:creationId xmlns:p14="http://schemas.microsoft.com/office/powerpoint/2010/main" val="4062460478"/>
      </p:ext>
    </p:extLst>
  </p:cSld>
  <p:clrMapOvr>
    <a:masterClrMapping/>
  </p:clrMapOvr>
</p:sld>
</file>

<file path=ppt/theme/theme1.xml><?xml version="1.0" encoding="utf-8"?>
<a:theme xmlns:a="http://schemas.openxmlformats.org/drawingml/2006/main" name="柏林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1352</TotalTime>
  <Words>216</Words>
  <Application>Microsoft Macintosh PowerPoint</Application>
  <PresentationFormat>寬螢幕</PresentationFormat>
  <Paragraphs>47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4" baseType="lpstr">
      <vt:lpstr>Arial</vt:lpstr>
      <vt:lpstr>Trebuchet MS</vt:lpstr>
      <vt:lpstr>柏林</vt:lpstr>
      <vt:lpstr>Fatcat Frontend Structure</vt:lpstr>
      <vt:lpstr>Outline</vt:lpstr>
      <vt:lpstr>Web Structure</vt:lpstr>
      <vt:lpstr>Web Structure</vt:lpstr>
      <vt:lpstr>Web Structure</vt:lpstr>
      <vt:lpstr>Mobile Web Structure</vt:lpstr>
      <vt:lpstr>Web Structure</vt:lpstr>
      <vt:lpstr>SEO</vt:lpstr>
      <vt:lpstr>SPA</vt:lpstr>
      <vt:lpstr>SSR (Next.js)</vt:lpstr>
      <vt:lpstr>GA &amp; FA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Fatcat Frontend Structure</dc:title>
  <dc:creator>Kevin Chen</dc:creator>
  <cp:lastModifiedBy>Kevin Chen</cp:lastModifiedBy>
  <cp:revision>12</cp:revision>
  <dcterms:created xsi:type="dcterms:W3CDTF">2019-10-28T07:07:53Z</dcterms:created>
  <dcterms:modified xsi:type="dcterms:W3CDTF">2019-10-29T05:40:44Z</dcterms:modified>
</cp:coreProperties>
</file>